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6" r:id="rId6"/>
    <p:sldId id="264" r:id="rId7"/>
    <p:sldId id="270" r:id="rId8"/>
    <p:sldId id="271" r:id="rId9"/>
    <p:sldId id="275" r:id="rId10"/>
    <p:sldId id="262" r:id="rId11"/>
    <p:sldId id="259" r:id="rId12"/>
    <p:sldId id="268" r:id="rId13"/>
    <p:sldId id="261" r:id="rId14"/>
    <p:sldId id="265" r:id="rId15"/>
    <p:sldId id="276" r:id="rId16"/>
    <p:sldId id="272" r:id="rId17"/>
    <p:sldId id="273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1E0EF7-0F9F-49CE-8522-7F74893CB9B6}" type="datetimeFigureOut">
              <a:rPr lang="lt-LT" smtClean="0"/>
              <a:t>2017-02-06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D0E87FA-2E26-4174-895B-BF52E3EEE49E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440159"/>
          </a:xfrm>
        </p:spPr>
        <p:txBody>
          <a:bodyPr>
            <a:normAutofit/>
          </a:bodyPr>
          <a:lstStyle/>
          <a:p>
            <a:pPr algn="ctr"/>
            <a:r>
              <a:rPr lang="lt-LT" sz="2000" dirty="0" smtClean="0"/>
              <a:t>KAUNO MIESTO IR RAJONO UGDYMO ĮSTAIGŲ MOKINIŲ KONFERENCIJA</a:t>
            </a:r>
            <a:endParaRPr lang="lt-LT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18648" cy="1752600"/>
          </a:xfrm>
        </p:spPr>
        <p:txBody>
          <a:bodyPr/>
          <a:lstStyle/>
          <a:p>
            <a:pPr algn="ctr"/>
            <a:r>
              <a:rPr lang="lt-LT" dirty="0"/>
              <a:t>,,SVEIKA GYVENSENA ŠIANDIEN – GALIMYBĖS IR PERSPEKTYVOS“</a:t>
            </a:r>
          </a:p>
        </p:txBody>
      </p:sp>
    </p:spTree>
    <p:extLst>
      <p:ext uri="{BB962C8B-B14F-4D97-AF65-F5344CB8AC3E}">
        <p14:creationId xmlns:p14="http://schemas.microsoft.com/office/powerpoint/2010/main" val="9920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128792" cy="1080120"/>
          </a:xfrm>
        </p:spPr>
        <p:txBody>
          <a:bodyPr>
            <a:noAutofit/>
          </a:bodyPr>
          <a:lstStyle/>
          <a:p>
            <a:r>
              <a:rPr lang="lt-LT" sz="4000" dirty="0" smtClean="0"/>
              <a:t>Vaisiai ir daržovės</a:t>
            </a:r>
            <a:endParaRPr lang="lt-LT" sz="4000" dirty="0"/>
          </a:p>
        </p:txBody>
      </p:sp>
      <p:pic>
        <p:nvPicPr>
          <p:cNvPr id="1026" name="Picture 2" descr="D:\foto03\2015foto (2)\Nuotrauka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76656"/>
            <a:ext cx="3932238" cy="30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irginija\Desktop\3 a kl\foto2016\DSC_3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569707" cy="3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Vaisvandeniams –Ne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lt-LT" dirty="0" smtClean="0"/>
              <a:t>Žolelių arbata</a:t>
            </a:r>
            <a:r>
              <a:rPr lang="en-US" dirty="0" err="1" smtClean="0"/>
              <a:t>i</a:t>
            </a:r>
            <a:r>
              <a:rPr lang="en-US" dirty="0" smtClean="0"/>
              <a:t> – </a:t>
            </a:r>
            <a:r>
              <a:rPr lang="en-US" dirty="0" err="1" smtClean="0"/>
              <a:t>Taip</a:t>
            </a:r>
            <a:r>
              <a:rPr lang="en-US" dirty="0" smtClean="0"/>
              <a:t>!</a:t>
            </a:r>
            <a:endParaRPr lang="lt-LT" dirty="0"/>
          </a:p>
        </p:txBody>
      </p:sp>
      <p:pic>
        <p:nvPicPr>
          <p:cNvPr id="1026" name="Picture 2" descr="C:\Users\Virginija\Desktop\3 a kl\foto eksp vaistazoles\20160220_152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718" y="1777538"/>
            <a:ext cx="804256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POILSIS IR ASMENS HIGIENA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   </a:t>
            </a:r>
          </a:p>
          <a:p>
            <a:r>
              <a:rPr lang="lt-LT" dirty="0" smtClean="0"/>
              <a:t> </a:t>
            </a:r>
            <a:r>
              <a:rPr lang="lt-LT" sz="3600" dirty="0" smtClean="0"/>
              <a:t>Laiku keltis </a:t>
            </a:r>
            <a:r>
              <a:rPr lang="lt-LT" sz="3600" dirty="0"/>
              <a:t>ir </a:t>
            </a:r>
            <a:r>
              <a:rPr lang="lt-LT" sz="3600" dirty="0" smtClean="0"/>
              <a:t>eiti miegoti</a:t>
            </a:r>
          </a:p>
          <a:p>
            <a:r>
              <a:rPr lang="lt-LT" sz="3600" dirty="0" smtClean="0"/>
              <a:t> Laikytis dienotvarkės</a:t>
            </a:r>
          </a:p>
          <a:p>
            <a:r>
              <a:rPr lang="lt-LT" sz="3600" dirty="0" smtClean="0"/>
              <a:t> Gyventi </a:t>
            </a:r>
            <a:r>
              <a:rPr lang="lt-LT" sz="3600" dirty="0"/>
              <a:t>švariai</a:t>
            </a:r>
            <a:br>
              <a:rPr lang="lt-LT" sz="3600" dirty="0"/>
            </a:b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42334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Susirgai – gydykis vaistažolėmis</a:t>
            </a:r>
            <a:endParaRPr lang="lt-LT" dirty="0"/>
          </a:p>
        </p:txBody>
      </p:sp>
      <p:pic>
        <p:nvPicPr>
          <p:cNvPr id="3074" name="Picture 2" descr="C:\Users\Virginija\Desktop\3 a kl\foto eksp vaistazoles\20160220_154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667" y="1893916"/>
            <a:ext cx="7194665" cy="42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ŠVARI APLINKA</a:t>
            </a:r>
            <a:endParaRPr lang="lt-LT" dirty="0"/>
          </a:p>
        </p:txBody>
      </p:sp>
      <p:pic>
        <p:nvPicPr>
          <p:cNvPr id="4098" name="Picture 2" descr="C:\Users\Virginija\Desktop\3 a kl\konkursui\Nuotrauka0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2402" y="1773382"/>
            <a:ext cx="6039196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gyveni taip ir atrodai!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827584" y="1700808"/>
            <a:ext cx="7740408" cy="4644245"/>
          </a:xfrm>
        </p:spPr>
      </p:pic>
    </p:spTree>
    <p:extLst>
      <p:ext uri="{BB962C8B-B14F-4D97-AF65-F5344CB8AC3E}">
        <p14:creationId xmlns:p14="http://schemas.microsoft.com/office/powerpoint/2010/main" val="28361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00" y="1268760"/>
            <a:ext cx="9231399" cy="53510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003232" cy="16847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sz="9000" dirty="0" smtClean="0"/>
              <a:t>Ačiū už dėmesį!</a:t>
            </a:r>
            <a:endParaRPr lang="lt-LT" sz="9000" dirty="0"/>
          </a:p>
        </p:txBody>
      </p:sp>
    </p:spTree>
    <p:extLst>
      <p:ext uri="{BB962C8B-B14F-4D97-AF65-F5344CB8AC3E}">
        <p14:creationId xmlns:p14="http://schemas.microsoft.com/office/powerpoint/2010/main" val="36961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14753"/>
            <a:ext cx="6192688" cy="4289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568952" cy="1647056"/>
          </a:xfrm>
        </p:spPr>
        <p:txBody>
          <a:bodyPr>
            <a:noAutofit/>
          </a:bodyPr>
          <a:lstStyle/>
          <a:p>
            <a:pPr algn="ctr"/>
            <a:r>
              <a:rPr lang="lt-LT" sz="8000" dirty="0" smtClean="0">
                <a:solidFill>
                  <a:schemeClr val="tx1"/>
                </a:solidFill>
              </a:rPr>
              <a:t>Klausimai?</a:t>
            </a:r>
            <a:endParaRPr lang="lt-LT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>
            <a:normAutofit/>
          </a:bodyPr>
          <a:lstStyle/>
          <a:p>
            <a:r>
              <a:rPr lang="lt-LT" sz="3200" dirty="0" smtClean="0"/>
              <a:t>,,</a:t>
            </a:r>
            <a:r>
              <a:rPr lang="en-US" sz="3200" dirty="0" smtClean="0"/>
              <a:t>B</a:t>
            </a:r>
            <a:r>
              <a:rPr lang="lt-LT" sz="3200" dirty="0" smtClean="0"/>
              <a:t>ŪK SVEIKAS“</a:t>
            </a:r>
            <a:endParaRPr lang="lt-LT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sz="2000" dirty="0" smtClean="0"/>
              <a:t>Parengė: </a:t>
            </a:r>
          </a:p>
          <a:p>
            <a:r>
              <a:rPr lang="lt-LT" sz="2000" dirty="0" smtClean="0"/>
              <a:t>Prezidento Valdo Adamkaus gimnazijos </a:t>
            </a:r>
          </a:p>
          <a:p>
            <a:r>
              <a:rPr lang="lt-LT" sz="2000" dirty="0" smtClean="0"/>
              <a:t>4a klasės mokinė</a:t>
            </a:r>
            <a:r>
              <a:rPr lang="en-US" sz="2000" dirty="0" smtClean="0"/>
              <a:t>s</a:t>
            </a:r>
            <a:r>
              <a:rPr lang="lt-LT" sz="2000" dirty="0" smtClean="0"/>
              <a:t> </a:t>
            </a:r>
          </a:p>
          <a:p>
            <a:r>
              <a:rPr lang="lt-LT" sz="2000" dirty="0" smtClean="0"/>
              <a:t>Ugnė Antanaitytė</a:t>
            </a:r>
            <a:r>
              <a:rPr lang="en-US" sz="2000" dirty="0" smtClean="0"/>
              <a:t>, Samantha </a:t>
            </a:r>
            <a:r>
              <a:rPr lang="en-US" sz="2000" dirty="0" err="1" smtClean="0"/>
              <a:t>Cugino</a:t>
            </a:r>
            <a:endParaRPr lang="lt-LT" sz="2000" dirty="0" smtClean="0"/>
          </a:p>
          <a:p>
            <a:r>
              <a:rPr lang="lt-LT" sz="2000" dirty="0" smtClean="0"/>
              <a:t>Mokyt. metod. Virginija Sakalauskienė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8163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SVEIKA GYVENSENA ŠIANDIEN TAI: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aktyvi fizinė veikla;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aktyvus laisvalaikis;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 smtClean="0"/>
              <a:t> sveika mityba;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poilsis (miegas);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asmens higiena...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lt-LT" dirty="0"/>
              <a:t> </a:t>
            </a:r>
            <a:r>
              <a:rPr lang="lt-LT" dirty="0" smtClean="0"/>
              <a:t>švari aplinka.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857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AKTYVI FIZIN</a:t>
            </a:r>
            <a:r>
              <a:rPr lang="lt-LT" dirty="0" smtClean="0"/>
              <a:t>Ė</a:t>
            </a:r>
            <a:r>
              <a:rPr lang="en-US" dirty="0" smtClean="0"/>
              <a:t> VEIKLA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Sportas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5122" name="Picture 2" descr="C:\Users\Virginija\Desktop\3 a kl\konkursui\Nuotrauka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960441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irginija\Desktop\2016-2017m\foto 2016 is tel\Nuotrauka1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3960" y="2336879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BUVIMAS GRYNAME ORE</a:t>
            </a:r>
            <a:endParaRPr lang="lt-LT" dirty="0"/>
          </a:p>
        </p:txBody>
      </p:sp>
      <p:pic>
        <p:nvPicPr>
          <p:cNvPr id="6146" name="Picture 2" descr="C:\Users\Virginija\Desktop\2016-2017m\foto 2016 is tel\Nuotrauka1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85" y="2519333"/>
            <a:ext cx="403582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rginija\Desktop\2016-2017m\foto 2016 is tel\Nuotrauka1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85" y="2519333"/>
            <a:ext cx="403582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AKTYVUS LAISVALAIKIS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Kelionės</a:t>
            </a:r>
          </a:p>
          <a:p>
            <a:endParaRPr lang="lt-LT" dirty="0"/>
          </a:p>
        </p:txBody>
      </p:sp>
      <p:pic>
        <p:nvPicPr>
          <p:cNvPr id="2050" name="Picture 2" descr="C:\Users\Virginija\Desktop\3 a kl\foto2016\Nuotrauka0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97596"/>
            <a:ext cx="62420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EKSKURSIJOS</a:t>
            </a:r>
            <a:endParaRPr lang="lt-LT" dirty="0"/>
          </a:p>
        </p:txBody>
      </p:sp>
      <p:pic>
        <p:nvPicPr>
          <p:cNvPr id="7170" name="Picture 2" descr="C:\Users\Virginija\Desktop\Alytaus foto 0907 2016\IMG_20161007_132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6783"/>
            <a:ext cx="4038600" cy="30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rginija\Desktop\3 a kl\3a\Nuotrauka0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49585" y="2519333"/>
            <a:ext cx="4035829" cy="30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irginija\Desktop\foto zypliai,20015\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1640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Virginija\Desktop\foto zypliai,20015\0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160"/>
            <a:ext cx="3168352" cy="507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Virginija\Desktop\foto zypliai,20015\Nuotrauka04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140968"/>
            <a:ext cx="4216400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2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US" dirty="0"/>
              <a:t>SVEIKA MITYBA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15" y="1600200"/>
            <a:ext cx="4457769" cy="4876800"/>
          </a:xfrm>
        </p:spPr>
      </p:pic>
    </p:spTree>
    <p:extLst>
      <p:ext uri="{BB962C8B-B14F-4D97-AF65-F5344CB8AC3E}">
        <p14:creationId xmlns:p14="http://schemas.microsoft.com/office/powerpoint/2010/main" val="2334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166</TotalTime>
  <Words>130</Words>
  <Application>Microsoft Office PowerPoint</Application>
  <PresentationFormat>Demonstracija ekrane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0" baseType="lpstr">
      <vt:lpstr>Arial</vt:lpstr>
      <vt:lpstr>Wingdings</vt:lpstr>
      <vt:lpstr>Clarity</vt:lpstr>
      <vt:lpstr>KAUNO MIESTO IR RAJONO UGDYMO ĮSTAIGŲ MOKINIŲ KONFERENCIJA</vt:lpstr>
      <vt:lpstr>,,BŪK SVEIKAS“</vt:lpstr>
      <vt:lpstr>SVEIKA GYVENSENA ŠIANDIEN TAI:</vt:lpstr>
      <vt:lpstr>AKTYVI FIZINĖ VEIKLA</vt:lpstr>
      <vt:lpstr>BUVIMAS GRYNAME ORE</vt:lpstr>
      <vt:lpstr>AKTYVUS LAISVALAIKIS</vt:lpstr>
      <vt:lpstr>EKSKURSIJOS</vt:lpstr>
      <vt:lpstr>„PowerPoint“ pateiktis</vt:lpstr>
      <vt:lpstr>SVEIKA MITYBA</vt:lpstr>
      <vt:lpstr>„PowerPoint“ pateiktis</vt:lpstr>
      <vt:lpstr>Vaisvandeniams –Ne! Žolelių arbatai – Taip!</vt:lpstr>
      <vt:lpstr>POILSIS IR ASMENS HIGIENA</vt:lpstr>
      <vt:lpstr>Susirgai – gydykis vaistažolėmis</vt:lpstr>
      <vt:lpstr>ŠVARI APLINKA</vt:lpstr>
      <vt:lpstr>Kaip gyveni taip ir atrodai!</vt:lpstr>
      <vt:lpstr>„PowerPoint“ pateiktis</vt:lpstr>
      <vt:lpstr>Klausimai?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MIESTO IR RAJONO UGDYMO ĮSTAIGŲ MOKINIŲ KONFERENCIJA</dc:title>
  <dc:creator>Virginija</dc:creator>
  <cp:lastModifiedBy>Gimnazija</cp:lastModifiedBy>
  <cp:revision>24</cp:revision>
  <dcterms:created xsi:type="dcterms:W3CDTF">2016-09-20T13:13:54Z</dcterms:created>
  <dcterms:modified xsi:type="dcterms:W3CDTF">2017-02-06T07:19:02Z</dcterms:modified>
</cp:coreProperties>
</file>